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6" r:id="rId1"/>
  </p:sldMasterIdLst>
  <p:notesMasterIdLst>
    <p:notesMasterId r:id="rId10"/>
  </p:notesMasterIdLst>
  <p:sldIdLst>
    <p:sldId id="256" r:id="rId2"/>
    <p:sldId id="257" r:id="rId3"/>
    <p:sldId id="278" r:id="rId4"/>
    <p:sldId id="276" r:id="rId5"/>
    <p:sldId id="280" r:id="rId6"/>
    <p:sldId id="279" r:id="rId7"/>
    <p:sldId id="275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73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4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4846D-0ACC-314E-88C3-8A370A18F249}" type="datetimeFigureOut">
              <a:rPr lang="en-US" smtClean="0"/>
              <a:t>11/23/22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638A-7481-384A-BD60-B96150F7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8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0663-7A70-FE47-999F-368C329FB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70483-4A48-E74A-B56B-04707FEB2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9386-7C67-3D40-81E5-A4EB68AE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1C8474-0FFD-E84F-AB17-71CBE9110E39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4077A-4894-8A49-B438-ABEBD761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7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4D71-EA83-704B-B2FF-E66B8749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84757-5B9A-AB4B-AE02-B7126F152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DFC1D-A750-ED47-A7E9-92D3E3A2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933E-F96B-514D-8A16-FB7A45C70329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9F4B0-67BF-FD4F-B6AF-68E90524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74C2A-8111-474F-B601-C66BF933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7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71E732-D319-6340-A49C-E273D7A37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FA0EC-C2F8-8F48-8659-06EB6DB1A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2597D-B1AB-EB4E-ACE6-35DE535E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61824-C36D-B745-B2D3-53222EDA9EDF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FF6D-DAF5-ED49-AD1C-B6BE77B8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BE2BC-D757-D546-9914-78A6075A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7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8067-E856-E84C-9E2E-AD3F99D5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F401-8DA4-1445-BD81-7BCA6982B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A3756-B122-9F46-A5E2-B4E24EDC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DBE7-B259-9543-97CD-BB3B1C53C729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6CA76-AC09-1E46-A97D-0E093E52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53F8D-740D-A949-A684-0EDB0BB4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7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FC66-AFCF-AC40-8DB0-03BA7AEC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EF1C9-51AB-6F4B-BAD2-04BA5551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FE937-177B-6841-840E-EF394C77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FC1C-1B0A-4242-B335-A7E07FADC1E8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206B-D7CB-C84E-9DAF-DC575211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DC2C2-860C-5249-A20C-787D12C0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4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ECA3-A722-3541-9667-406B34A1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A347-E24B-494F-B7E7-9A442E322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9CA61-D586-8C40-A871-4BFE6239D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8C305-89C1-FC46-BAE2-5BC1A7BA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5997-2A3C-3047-B2E7-D9851D239194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E67B7-0399-4D49-933E-6786E7DD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7B88B-8C5F-3F4A-8130-9CB970F3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85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9B63-804B-3B47-BB56-8AE708FD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EBB5-3704-AF49-A964-EF567D750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47AEA-C44B-1149-B77F-9CD549070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8594F-B857-1F43-BDD3-3004A1123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D77EB-A6B1-2A4D-B706-5FA052D45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2B832-6D35-AF40-BCBE-2646761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1E40-72CE-8044-9332-D33F124CA41F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966AB-1035-4242-B0C2-05DCAC66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6C248-AE21-F04F-B755-5A30DA3E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11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7DDC-D878-434C-89C7-26D57DDA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171A8-53C0-DD4C-B1A7-80A76642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DB2C-D873-1240-9728-68C9086B73BF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33C31-A207-0045-A008-3B6B6F29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BE366-FAED-2A4A-A353-E4E0474E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0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60ACD-24F6-604F-891F-2C5195982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90-C132-BF4B-8B7A-DA8DB450BF5B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B8673-F1B9-B041-A86B-3814651A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1DFEC-1A44-7E4A-A642-87EDB26B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6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C387-7610-A041-8B27-6F3AC84F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A633-62AA-9C4F-8BD9-871B0ECE5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858BB-A1E9-F140-9BB3-65D8039A6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0B4CA-E192-BA4D-96E9-EC78D13A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9C51-6143-FD48-B4AD-FAE3B4E98B30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E1127-AB5E-BC4B-B4E1-71FD888E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0FF7F-FA37-544B-9751-D56ED02A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81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EA0B-4482-924C-86D3-38AAD3AA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0283B-B317-9346-A0FE-580F32FAA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A7F4-D323-6543-951D-E48D32E69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E8E9-C618-8D43-A916-03B4E132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CDC3-0E29-244B-92C0-FA262193A828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F51C-5AA3-8E42-9F1A-2D424433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25FDE-311F-3645-A866-A809D57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7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2E34B-80BB-7542-9B37-50E2B712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812BA-A67E-1D47-8DAF-B3DA8FCBA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6A8B4-3C77-B04D-BD35-E7BB4F16D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0FD785-E2E1-3C40-9D45-2A5BD82D137E}" type="datetime1">
              <a:rPr lang="en-US" smtClean="0"/>
              <a:t>11/23/22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F7A82-C235-F743-8A86-FEAD149FB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02A1-2D72-474F-8B39-4114455F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4A9144-0437-0A41-A591-048C734746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14573" y="5980853"/>
            <a:ext cx="921004" cy="8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vpelementary@pvapto.o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90C7-37BE-B34C-9DBC-BE7163268E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PTO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146F1-A658-A04E-9FF5-DD117A0F5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Thursday, November 17th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A6F2E-E8E1-2847-B686-40B7F030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4374-E930-A24B-99B9-D116B0F2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92523"/>
            <a:ext cx="10515600" cy="1325563"/>
          </a:xfrm>
        </p:spPr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34BF7-F415-BB4E-952A-0AB77B1D3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49" y="1232901"/>
            <a:ext cx="10515600" cy="489327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to Order (Beth)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if quorum is present (Beth)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meeting minute approval (Beth)</a:t>
            </a:r>
          </a:p>
          <a:p>
            <a:pPr marL="342900" marR="0" lvl="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Boosterthon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(Mr. Strom/Beth)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School Updates (Beth)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Fundraising Efforts 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Amiee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TPC chip in Charity</a:t>
            </a:r>
          </a:p>
          <a:p>
            <a:pPr marL="800100" lvl="1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 Cane shop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Elementary Events (Anne)</a:t>
            </a:r>
          </a:p>
          <a:p>
            <a:pPr marL="800100" lvl="1" indent="-3429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Pizza and Pajama Day!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Opportunities (Beth)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 Events (Beth)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896A-0E15-DA4C-BF87-8EC50330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E9D7-A0B0-8E66-F177-487EB9AC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78" y="-284206"/>
            <a:ext cx="10515600" cy="1705727"/>
          </a:xfrm>
        </p:spPr>
        <p:txBody>
          <a:bodyPr>
            <a:normAutofit/>
          </a:bodyPr>
          <a:lstStyle/>
          <a:p>
            <a:r>
              <a:rPr lang="en-US" sz="4000" dirty="0" err="1"/>
              <a:t>Boosterthon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1000-778D-3E3C-6467-98C3936E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5D92F-92A4-0DA5-7BCE-F6589AE8F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06" y="370948"/>
            <a:ext cx="5554231" cy="56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FC30-89CA-0BEC-EC44-9101361D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40" y="88462"/>
            <a:ext cx="10515600" cy="1325563"/>
          </a:xfrm>
        </p:spPr>
        <p:txBody>
          <a:bodyPr/>
          <a:lstStyle/>
          <a:p>
            <a:r>
              <a:rPr lang="en-US" dirty="0"/>
              <a:t>Middle School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4F2FD-D724-3387-3F89-BC88BD5E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40" y="1253330"/>
            <a:ext cx="10515600" cy="4801781"/>
          </a:xfrm>
        </p:spPr>
        <p:txBody>
          <a:bodyPr>
            <a:normAutofit/>
          </a:bodyPr>
          <a:lstStyle/>
          <a:p>
            <a:r>
              <a:rPr lang="en-US" dirty="0"/>
              <a:t>Vice President position</a:t>
            </a:r>
          </a:p>
          <a:p>
            <a:r>
              <a:rPr lang="en-US" dirty="0"/>
              <a:t>Room parent Program</a:t>
            </a:r>
          </a:p>
          <a:p>
            <a:pPr lvl="1"/>
            <a:r>
              <a:rPr lang="en-US" dirty="0"/>
              <a:t>MS teachers currently without Homeroom teachers</a:t>
            </a:r>
          </a:p>
          <a:p>
            <a:pPr lvl="2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Youmans, 6th grade ELA	</a:t>
            </a:r>
            <a:r>
              <a:rPr lang="en-US" dirty="0">
                <a:effectLst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Christensen, 8th grade Soc Studies</a:t>
            </a:r>
          </a:p>
          <a:p>
            <a:pPr lvl="2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Lieffers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Art			 Ms. Stiller, 6th grade Soc Studies</a:t>
            </a:r>
          </a:p>
          <a:p>
            <a:pPr lvl="2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Stofko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ICT			 Ms.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Tarsitano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8th grade ELA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Hendricks, 6th grade Math.           Ms. Alarcon, 7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/8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 Science</a:t>
            </a:r>
          </a:p>
          <a:p>
            <a:pPr marL="914400" marR="0" lvl="2" indent="0">
              <a:spcBef>
                <a:spcPts val="0"/>
              </a:spcBef>
              <a:spcAft>
                <a:spcPts val="0"/>
              </a:spcAft>
              <a:buNone/>
              <a:tabLst>
                <a:tab pos="13716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Volunteer Coordinator if interested at:  </a:t>
            </a:r>
            <a:r>
              <a:rPr lang="en-US" sz="2400" b="0" i="0" u="none" strike="noStrike" dirty="0" err="1">
                <a:effectLst/>
                <a:latin typeface="Ubuntu" panose="020F0502020204030204" pitchFamily="34" charset="0"/>
              </a:rPr>
              <a:t>volunteer@pvapto.org</a:t>
            </a:r>
            <a:r>
              <a:rPr lang="en-US" sz="2400" b="0" i="0" u="none" strike="noStrike" dirty="0">
                <a:effectLst/>
                <a:latin typeface="Ubuntu" panose="020F0502020204030204" pitchFamily="34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89BCE-0E31-C48F-5756-20AFF515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8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FC30-89CA-0BEC-EC44-9101361D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40" y="88462"/>
            <a:ext cx="10515600" cy="1325563"/>
          </a:xfrm>
        </p:spPr>
        <p:txBody>
          <a:bodyPr/>
          <a:lstStyle/>
          <a:p>
            <a:r>
              <a:rPr lang="en-US" dirty="0"/>
              <a:t>Fundraising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4F2FD-D724-3387-3F89-BC88BD5E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40" y="1253330"/>
            <a:ext cx="10515600" cy="48017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TPC Chip in Charity</a:t>
            </a:r>
          </a:p>
          <a:p>
            <a:pPr lvl="1"/>
            <a:r>
              <a:rPr lang="en-US" dirty="0"/>
              <a:t>There are 2 ways to earn money.</a:t>
            </a:r>
          </a:p>
          <a:p>
            <a:pPr lvl="2"/>
            <a:r>
              <a:rPr lang="en-US" dirty="0"/>
              <a:t>Every ticket purchased to the tournament PVA will receive $40</a:t>
            </a:r>
          </a:p>
          <a:p>
            <a:pPr lvl="2"/>
            <a:r>
              <a:rPr lang="en-US" dirty="0"/>
              <a:t>Participants can pay $20 to guess the number of birdies that will be made in the tournament. PVA will receive full $20. Winner gets $10K</a:t>
            </a:r>
          </a:p>
          <a:p>
            <a:pPr lvl="2"/>
            <a:r>
              <a:rPr lang="en-US" dirty="0"/>
              <a:t>Promo Code: BALLMARK must be entered at time of purchase</a:t>
            </a:r>
          </a:p>
          <a:p>
            <a:pPr lvl="2"/>
            <a:r>
              <a:rPr lang="en-US" dirty="0"/>
              <a:t>Tickets are on Sale Now!!!</a:t>
            </a:r>
          </a:p>
          <a:p>
            <a:r>
              <a:rPr lang="en-US" dirty="0"/>
              <a:t>Apparel Shop</a:t>
            </a:r>
          </a:p>
          <a:p>
            <a:pPr lvl="1"/>
            <a:r>
              <a:rPr lang="en-US" dirty="0"/>
              <a:t>Open Now through Sunday 11/27 at mid-night</a:t>
            </a:r>
          </a:p>
          <a:p>
            <a:r>
              <a:rPr lang="en-US" dirty="0"/>
              <a:t>Dicks Wing’s Spirit Night</a:t>
            </a:r>
          </a:p>
          <a:p>
            <a:pPr lvl="1"/>
            <a:r>
              <a:rPr lang="en-US" dirty="0"/>
              <a:t>Raised $310 </a:t>
            </a:r>
          </a:p>
          <a:p>
            <a:pPr lvl="1"/>
            <a:r>
              <a:rPr lang="en-US" dirty="0"/>
              <a:t>Additional spirit night coming in January look for dates soon</a:t>
            </a:r>
          </a:p>
          <a:p>
            <a:r>
              <a:rPr lang="en-US" dirty="0"/>
              <a:t>Candy Cane Shop</a:t>
            </a:r>
          </a:p>
          <a:p>
            <a:pPr lvl="1"/>
            <a:r>
              <a:rPr lang="en-US" dirty="0"/>
              <a:t>Nov. 29</a:t>
            </a:r>
            <a:r>
              <a:rPr lang="en-US" baseline="30000" dirty="0"/>
              <a:t>th</a:t>
            </a:r>
            <a:r>
              <a:rPr lang="en-US" dirty="0"/>
              <a:t>-Dec. 8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Flyers have been sent home in communication folders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89BCE-0E31-C48F-5756-20AFF515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2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F01A2-408C-9DD1-9034-1B5AA271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80" y="66545"/>
            <a:ext cx="10515600" cy="1325563"/>
          </a:xfrm>
        </p:spPr>
        <p:txBody>
          <a:bodyPr/>
          <a:lstStyle/>
          <a:p>
            <a:r>
              <a:rPr lang="en-US" dirty="0"/>
              <a:t>Elementary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C97BB-CF9B-6404-AFD1-D21BFFC9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8C9F8-742E-ECE3-C727-908023F693F4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C12C7-4E60-E97A-A214-559B2C64F5E5}"/>
              </a:ext>
            </a:extLst>
          </p:cNvPr>
          <p:cNvSpPr txBox="1"/>
          <p:nvPr/>
        </p:nvSpPr>
        <p:spPr>
          <a:xfrm>
            <a:off x="387999" y="1643896"/>
            <a:ext cx="10349981" cy="338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We are looking for volunteers for both the Bobcat Bolt and elementary events committee</a:t>
            </a: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Bingo night scheduled for November 18</a:t>
            </a:r>
            <a:r>
              <a:rPr lang="en-US" sz="2000" b="0" i="0" u="none" strike="noStrike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50/50 Raffle</a:t>
            </a:r>
          </a:p>
          <a:p>
            <a:pPr marL="12573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rgbClr val="FFFFFF"/>
                </a:solidFill>
                <a:latin typeface="Arial" panose="020B0604020202020204" pitchFamily="34" charset="0"/>
              </a:rPr>
              <a:t>Cash Only</a:t>
            </a:r>
            <a:endParaRPr lang="en-US" sz="2400" b="0" i="0" u="none" strike="noStrike" baseline="3000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Starting the planning for a large scale event in the spring but we need volunteers</a:t>
            </a: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Want an event at PVA? email </a:t>
            </a:r>
            <a:r>
              <a:rPr lang="en-US" sz="2000" b="0" i="0" u="sng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vpelementary@pvapto.org</a:t>
            </a:r>
            <a:r>
              <a:rPr lang="en-US" sz="20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dirty="0">
              <a:solidFill>
                <a:srgbClr val="FFFF00"/>
              </a:solidFill>
              <a:effectLst/>
            </a:endParaRPr>
          </a:p>
          <a:p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860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0065-1EE2-5309-7DB7-B4BC835F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88" y="0"/>
            <a:ext cx="10515600" cy="1325563"/>
          </a:xfrm>
        </p:spPr>
        <p:txBody>
          <a:bodyPr/>
          <a:lstStyle/>
          <a:p>
            <a:r>
              <a:rPr lang="en-US" dirty="0"/>
              <a:t>Volunteer Opportunities</a:t>
            </a:r>
            <a:br>
              <a:rPr lang="en-US" dirty="0"/>
            </a:br>
            <a:r>
              <a:rPr lang="en-US" sz="2000" i="1" dirty="0"/>
              <a:t>Thank you to our volunteers!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3DFE-10AF-290B-094B-93E08C1BB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4845"/>
            <a:ext cx="10515600" cy="4351338"/>
          </a:xfrm>
        </p:spPr>
        <p:txBody>
          <a:bodyPr/>
          <a:lstStyle/>
          <a:p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2888-FDDF-24C8-211C-6E661F21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3C117-B647-DF91-90CF-7DDD4FED7995}"/>
              </a:ext>
            </a:extLst>
          </p:cNvPr>
          <p:cNvSpPr txBox="1"/>
          <p:nvPr/>
        </p:nvSpPr>
        <p:spPr>
          <a:xfrm>
            <a:off x="2985796" y="3244334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39D99-43F1-A63C-DC77-5ED661735E66}"/>
              </a:ext>
            </a:extLst>
          </p:cNvPr>
          <p:cNvSpPr txBox="1"/>
          <p:nvPr/>
        </p:nvSpPr>
        <p:spPr>
          <a:xfrm>
            <a:off x="1173891" y="1902941"/>
            <a:ext cx="3978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Currently Open: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Pajamas and Bingo-Friday!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Candy Cane Lane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Middle school volunteer coordinator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Fundraising Chair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71766-C325-5614-EECA-FD9B04C2DB40}"/>
              </a:ext>
            </a:extLst>
          </p:cNvPr>
          <p:cNvSpPr txBox="1"/>
          <p:nvPr/>
        </p:nvSpPr>
        <p:spPr>
          <a:xfrm>
            <a:off x="6705713" y="1920895"/>
            <a:ext cx="3978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Committees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MS &amp; Elementary Bolt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Elementary Spring Carnival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Grade Semi-Formal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Grade Promotion</a:t>
            </a:r>
          </a:p>
        </p:txBody>
      </p:sp>
    </p:spTree>
    <p:extLst>
      <p:ext uri="{BB962C8B-B14F-4D97-AF65-F5344CB8AC3E}">
        <p14:creationId xmlns:p14="http://schemas.microsoft.com/office/powerpoint/2010/main" val="99486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F1AB-B1AF-044F-9911-C05F92F6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09" y="14553"/>
            <a:ext cx="10515600" cy="1325563"/>
          </a:xfrm>
        </p:spPr>
        <p:txBody>
          <a:bodyPr/>
          <a:lstStyle/>
          <a:p>
            <a:r>
              <a:rPr lang="en-US" dirty="0"/>
              <a:t>Upcoming Events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CA9F-F045-9842-8E90-8512AD93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5BE4E-D180-F077-583A-7535B253C1BA}"/>
              </a:ext>
            </a:extLst>
          </p:cNvPr>
          <p:cNvSpPr txBox="1"/>
          <p:nvPr/>
        </p:nvSpPr>
        <p:spPr>
          <a:xfrm>
            <a:off x="231709" y="1154469"/>
            <a:ext cx="79465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Apparel Store opening- Is now open until Nov. 27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at midnight!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Pizza and Pajamas- Nov. 18th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Holiday Shop-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Tuesday, Nov 29th-Thursday, Dec 8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</a:t>
            </a:r>
          </a:p>
          <a:p>
            <a:endParaRPr lang="en-US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24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ff Holiday Lunch-, December 16th</a:t>
            </a:r>
            <a:endParaRPr lang="en-US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Next General PTO Meeting-  December 15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9am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Bobcat Bolt: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Elementary: February 7th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Middle School: February 10th</a:t>
            </a:r>
          </a:p>
          <a:p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sz="2400" b="1" baseline="30000" dirty="0">
                <a:solidFill>
                  <a:schemeClr val="bg1"/>
                </a:solidFill>
              </a:rPr>
              <a:t>Other School Updates </a:t>
            </a:r>
          </a:p>
          <a:p>
            <a:r>
              <a:rPr lang="en-US" sz="2400" baseline="30000" dirty="0">
                <a:solidFill>
                  <a:schemeClr val="bg1"/>
                </a:solidFill>
              </a:rPr>
              <a:t>Lunch room volunteers- sign ups are open!</a:t>
            </a:r>
          </a:p>
          <a:p>
            <a:r>
              <a:rPr lang="en-US" sz="2400" baseline="30000" dirty="0">
                <a:solidFill>
                  <a:schemeClr val="bg1"/>
                </a:solidFill>
              </a:rPr>
              <a:t>Social media sports updates can be added if post is sent to PTO media.</a:t>
            </a:r>
          </a:p>
        </p:txBody>
      </p:sp>
    </p:spTree>
    <p:extLst>
      <p:ext uri="{BB962C8B-B14F-4D97-AF65-F5344CB8AC3E}">
        <p14:creationId xmlns:p14="http://schemas.microsoft.com/office/powerpoint/2010/main" val="107108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22883</TotalTime>
  <Words>472</Words>
  <Application>Microsoft Macintosh PowerPoint</Application>
  <PresentationFormat>Widescreen</PresentationFormat>
  <Paragraphs>90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Symbol</vt:lpstr>
      <vt:lpstr>Ubuntu</vt:lpstr>
      <vt:lpstr>Office Theme</vt:lpstr>
      <vt:lpstr>General PTO Meeting</vt:lpstr>
      <vt:lpstr>Agenda </vt:lpstr>
      <vt:lpstr>Boosterthon</vt:lpstr>
      <vt:lpstr>Middle School Updates</vt:lpstr>
      <vt:lpstr>Fundraising Events</vt:lpstr>
      <vt:lpstr>Elementary Events</vt:lpstr>
      <vt:lpstr>Volunteer Opportunities Thank you to our volunteers!</vt:lpstr>
      <vt:lpstr>Upcoming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Chance</dc:creator>
  <cp:lastModifiedBy>KENNETH HARLESS</cp:lastModifiedBy>
  <cp:revision>50</cp:revision>
  <cp:lastPrinted>2021-08-23T15:26:31Z</cp:lastPrinted>
  <dcterms:created xsi:type="dcterms:W3CDTF">2021-08-15T12:53:52Z</dcterms:created>
  <dcterms:modified xsi:type="dcterms:W3CDTF">2022-11-25T22:09:43Z</dcterms:modified>
</cp:coreProperties>
</file>